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7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39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23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39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7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19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88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83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46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54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61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E3A3-9749-4487-8B83-8169A8D3A8CA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5E9D-AA51-4D44-80EB-6D4295698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65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Varkens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Zo lui als een varken…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Een varken rust 80% van de dag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Een varken kan niet alleen zijn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548681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4149080"/>
            <a:ext cx="3332185" cy="24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3407197"/>
            <a:ext cx="4026197" cy="30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6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10 behoeftes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Comic Sans MS" panose="030F0702030302020204" pitchFamily="66" charset="0"/>
              </a:rPr>
              <a:t>Rust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Comic Sans MS" panose="030F0702030302020204" pitchFamily="66" charset="0"/>
              </a:rPr>
              <a:t>Niet alleen zijn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Comic Sans MS" panose="030F0702030302020204" pitchFamily="66" charset="0"/>
              </a:rPr>
              <a:t>Onbeperkt kunnen eten &amp; drinken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Comic Sans MS" panose="030F0702030302020204" pitchFamily="66" charset="0"/>
              </a:rPr>
              <a:t>4 uur / dag met soortgenoten, verkennen, wroeten en spelen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Comic Sans MS" panose="030F0702030302020204" pitchFamily="66" charset="0"/>
              </a:rPr>
              <a:t>Aparte plek voor mesten &amp; urineren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5020247"/>
            <a:ext cx="3102099" cy="169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12474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0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Vervolg behoeftes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nl-NL" dirty="0" smtClean="0">
                <a:latin typeface="Comic Sans MS" panose="030F0702030302020204" pitchFamily="66" charset="0"/>
              </a:rPr>
              <a:t>Veilige omgeving</a:t>
            </a:r>
          </a:p>
          <a:p>
            <a:pPr marL="514350" indent="-514350">
              <a:buAutoNum type="arabicPeriod" startAt="6"/>
            </a:pPr>
            <a:r>
              <a:rPr lang="nl-NL" dirty="0" smtClean="0">
                <a:latin typeface="Comic Sans MS" panose="030F0702030302020204" pitchFamily="66" charset="0"/>
              </a:rPr>
              <a:t>Niet warm, niet te koud</a:t>
            </a:r>
          </a:p>
          <a:p>
            <a:pPr marL="514350" indent="-514350">
              <a:buAutoNum type="arabicPeriod" startAt="6"/>
            </a:pPr>
            <a:r>
              <a:rPr lang="nl-NL" dirty="0" smtClean="0">
                <a:latin typeface="Comic Sans MS" panose="030F0702030302020204" pitchFamily="66" charset="0"/>
              </a:rPr>
              <a:t>Zich kunnen verzorgen – modderbad!</a:t>
            </a:r>
          </a:p>
          <a:p>
            <a:pPr marL="514350" indent="-514350">
              <a:buAutoNum type="arabicPeriod" startAt="6"/>
            </a:pPr>
            <a:r>
              <a:rPr lang="nl-NL" dirty="0" smtClean="0">
                <a:latin typeface="Comic Sans MS" panose="030F0702030302020204" pitchFamily="66" charset="0"/>
              </a:rPr>
              <a:t>Gezond zijn </a:t>
            </a:r>
          </a:p>
          <a:p>
            <a:pPr marL="514350" indent="-514350">
              <a:buAutoNum type="arabicPeriod" startAt="6"/>
            </a:pPr>
            <a:r>
              <a:rPr lang="nl-NL" dirty="0" smtClean="0">
                <a:latin typeface="Comic Sans MS" panose="030F0702030302020204" pitchFamily="66" charset="0"/>
              </a:rPr>
              <a:t>Voldoende beweging krijgen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4514972"/>
            <a:ext cx="3487663" cy="219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697330"/>
            <a:ext cx="3096344" cy="19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160594"/>
            <a:ext cx="2241426" cy="16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2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Stal &amp; klimaat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Strooisel  (“bed opmaken”)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Aparte poep-plek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Temperatuur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Frisse lucht 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2924945"/>
            <a:ext cx="368776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00050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43" y="96169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69" y="4149080"/>
            <a:ext cx="2678871" cy="179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Soorten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073427"/>
          </a:xfrm>
        </p:spPr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Landvarken</a:t>
            </a:r>
          </a:p>
          <a:p>
            <a:r>
              <a:rPr lang="nl-NL" dirty="0" err="1" smtClean="0">
                <a:latin typeface="Comic Sans MS" panose="030F0702030302020204" pitchFamily="66" charset="0"/>
              </a:rPr>
              <a:t>Pietrain</a:t>
            </a:r>
            <a:r>
              <a:rPr lang="nl-NL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Hangbuikzwijn </a:t>
            </a:r>
          </a:p>
          <a:p>
            <a:r>
              <a:rPr lang="nl-NL" dirty="0" err="1" smtClean="0">
                <a:latin typeface="Comic Sans MS" panose="030F0702030302020204" pitchFamily="66" charset="0"/>
              </a:rPr>
              <a:t>Kune</a:t>
            </a:r>
            <a:r>
              <a:rPr lang="nl-NL" dirty="0" smtClean="0">
                <a:latin typeface="Comic Sans MS" panose="030F0702030302020204" pitchFamily="66" charset="0"/>
              </a:rPr>
              <a:t> </a:t>
            </a:r>
            <a:r>
              <a:rPr lang="nl-NL" dirty="0" err="1" smtClean="0">
                <a:latin typeface="Comic Sans MS" panose="030F0702030302020204" pitchFamily="66" charset="0"/>
              </a:rPr>
              <a:t>kune</a:t>
            </a:r>
            <a:r>
              <a:rPr lang="nl-NL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nl-NL" dirty="0" err="1" smtClean="0">
                <a:latin typeface="Comic Sans MS" panose="030F0702030302020204" pitchFamily="66" charset="0"/>
              </a:rPr>
              <a:t>Bentheimer</a:t>
            </a:r>
            <a:endParaRPr lang="nl-NL" dirty="0" smtClean="0">
              <a:latin typeface="Comic Sans MS" panose="030F0702030302020204" pitchFamily="66" charset="0"/>
            </a:endParaRPr>
          </a:p>
          <a:p>
            <a:r>
              <a:rPr lang="nl-NL" dirty="0" err="1" smtClean="0">
                <a:latin typeface="Comic Sans MS" panose="030F0702030302020204" pitchFamily="66" charset="0"/>
              </a:rPr>
              <a:t>Duroc</a:t>
            </a:r>
            <a:r>
              <a:rPr lang="nl-NL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nl-NL" dirty="0" err="1" smtClean="0">
                <a:latin typeface="Comic Sans MS" panose="030F0702030302020204" pitchFamily="66" charset="0"/>
              </a:rPr>
              <a:t>Wolvarken</a:t>
            </a:r>
            <a:r>
              <a:rPr lang="nl-NL" dirty="0" smtClean="0">
                <a:latin typeface="Comic Sans MS" panose="030F0702030302020204" pitchFamily="66" charset="0"/>
              </a:rPr>
              <a:t>  </a:t>
            </a:r>
          </a:p>
          <a:p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46" y="260648"/>
            <a:ext cx="2894647" cy="18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116061"/>
            <a:ext cx="2471848" cy="16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18" y="222922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13" y="306896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157193"/>
            <a:ext cx="2057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17" y="428565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890493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1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Stress gevoeligheid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Varkens zijn gevoelige dieren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Veranderingen geven stress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Gebaat bij vaste dagelijkse routine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Stress &gt;   minder eten en drinken</a:t>
            </a:r>
          </a:p>
          <a:p>
            <a:pPr marL="0" indent="0">
              <a:buNone/>
            </a:pPr>
            <a:r>
              <a:rPr lang="nl-NL" dirty="0">
                <a:latin typeface="Comic Sans MS" panose="030F0702030302020204" pitchFamily="66" charset="0"/>
              </a:rPr>
              <a:t>	</a:t>
            </a:r>
            <a:r>
              <a:rPr lang="nl-NL" dirty="0" smtClean="0">
                <a:latin typeface="Comic Sans MS" panose="030F0702030302020204" pitchFamily="66" charset="0"/>
              </a:rPr>
              <a:t>	    onrust of zelfs agressie </a:t>
            </a:r>
          </a:p>
          <a:p>
            <a:pPr marL="0" indent="0">
              <a:buNone/>
            </a:pPr>
            <a:r>
              <a:rPr lang="nl-NL" dirty="0">
                <a:latin typeface="Comic Sans MS" panose="030F0702030302020204" pitchFamily="66" charset="0"/>
              </a:rPr>
              <a:t>	</a:t>
            </a:r>
            <a:r>
              <a:rPr lang="nl-NL" dirty="0" smtClean="0">
                <a:latin typeface="Comic Sans MS" panose="030F0702030302020204" pitchFamily="66" charset="0"/>
              </a:rPr>
              <a:t>	    dwangmatig gedrag </a:t>
            </a:r>
            <a:r>
              <a:rPr lang="nl-NL" sz="2000" dirty="0">
                <a:latin typeface="Comic Sans MS" panose="030F0702030302020204" pitchFamily="66" charset="0"/>
              </a:rPr>
              <a:t>(</a:t>
            </a:r>
            <a:r>
              <a:rPr lang="nl-NL" sz="1800" dirty="0">
                <a:latin typeface="Comic Sans MS" panose="030F0702030302020204" pitchFamily="66" charset="0"/>
              </a:rPr>
              <a:t>staart bijten…)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5" y="4363107"/>
            <a:ext cx="2708500" cy="20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91" y="1124745"/>
            <a:ext cx="23805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887" y="5229200"/>
            <a:ext cx="10668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Breedbeeld</PresentationFormat>
  <Paragraphs>36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Kantoorthema</vt:lpstr>
      <vt:lpstr>Varkens </vt:lpstr>
      <vt:lpstr>10 behoeftes </vt:lpstr>
      <vt:lpstr>Vervolg behoeftes</vt:lpstr>
      <vt:lpstr>Stal &amp; klimaat </vt:lpstr>
      <vt:lpstr>Soorten </vt:lpstr>
      <vt:lpstr>Stress gevoeligheid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Varkens</dc:title>
  <dc:creator>Han Smeets</dc:creator>
  <cp:lastModifiedBy>Ger van den Assem</cp:lastModifiedBy>
  <cp:revision>3</cp:revision>
  <dcterms:created xsi:type="dcterms:W3CDTF">2018-01-25T13:28:19Z</dcterms:created>
  <dcterms:modified xsi:type="dcterms:W3CDTF">2018-05-07T11:16:32Z</dcterms:modified>
</cp:coreProperties>
</file>